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6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2914CC-74C3-4321-BED9-5ADA359E11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 monszun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3EA90C29-012E-4AFF-932A-E4ABE90358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9716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285528-2B0A-4144-AD9D-D1F34549A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Általános jellemzők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C65490-C736-489F-8768-F209D07F6D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Legtipikusabban Ázsia keleti és déli részén jelennek meg a különböző változatai</a:t>
            </a:r>
          </a:p>
          <a:p>
            <a:r>
              <a:rPr lang="hu-HU" dirty="0"/>
              <a:t>Jelentése: évszakosan irányt változtató szél, az irányváltás min.120°, de általában 180°</a:t>
            </a:r>
          </a:p>
          <a:p>
            <a:r>
              <a:rPr lang="hu-HU" dirty="0"/>
              <a:t>Két változata alakult ki: a trópusi monszunéghajlat, és a mérsékelt övezeti monszun éghajlat (a kialakulás magyarázata is más)</a:t>
            </a:r>
          </a:p>
        </p:txBody>
      </p:sp>
    </p:spTree>
    <p:extLst>
      <p:ext uri="{BB962C8B-B14F-4D97-AF65-F5344CB8AC3E}">
        <p14:creationId xmlns:p14="http://schemas.microsoft.com/office/powerpoint/2010/main" val="93282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FFD5CC6-D64D-421C-9F8F-960455A68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trópusi monszun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EA27CF0-F0A4-48DC-A26E-FBEEA7AC84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Legfőbb jellemző területe a Hindusztáni- és az Indokínai-félsziget</a:t>
            </a:r>
          </a:p>
          <a:p>
            <a:r>
              <a:rPr lang="hu-HU" dirty="0"/>
              <a:t>Nyáron itt van a legmelegebb a Földön, ezért itt találhatjuk a hőmérsékleti egyenlítőt -&gt; alacsony légnyomás</a:t>
            </a:r>
          </a:p>
          <a:p>
            <a:r>
              <a:rPr lang="hu-HU" dirty="0"/>
              <a:t>A déli félgömbről szabályosan elindul a DK-i passzát szél, ami az Egyenlítőtől tovább kell haladjon, mert ezeken a területeken van a legalacsonyabb légnyomás</a:t>
            </a:r>
          </a:p>
          <a:p>
            <a:r>
              <a:rPr lang="hu-HU" dirty="0"/>
              <a:t>Tehát az Indiai-óceán felől érkezik ide a szél, ami ezáltal csapadékot hoz</a:t>
            </a:r>
          </a:p>
          <a:p>
            <a:r>
              <a:rPr lang="hu-HU" dirty="0"/>
              <a:t>Télen megfordul a helyzet, a déli félgömbre kerül a hőmérsékleti egyenlítő, tehát az ÉK-i passzát szél a kontinens belseje felől indulva száraz lesz és az Egyenlítőt átlépve Ausztrália É-i partjaira visz csapadékot (</a:t>
            </a:r>
            <a:r>
              <a:rPr lang="hu-HU" dirty="0" err="1"/>
              <a:t>ld.még</a:t>
            </a:r>
            <a:r>
              <a:rPr lang="hu-HU" dirty="0"/>
              <a:t> 7.o. tk.165.o.2.4 ábra vagy 9.o.tk. 101.o. 5.11.ábra)</a:t>
            </a:r>
          </a:p>
          <a:p>
            <a:r>
              <a:rPr lang="hu-HU" dirty="0"/>
              <a:t>Magyarázó ábra a következő oldalon</a:t>
            </a:r>
          </a:p>
        </p:txBody>
      </p:sp>
    </p:spTree>
    <p:extLst>
      <p:ext uri="{BB962C8B-B14F-4D97-AF65-F5344CB8AC3E}">
        <p14:creationId xmlns:p14="http://schemas.microsoft.com/office/powerpoint/2010/main" val="147664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1847EE85-1DD6-4612-B807-4F3FCC1D24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40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87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F116A0-A090-464E-865B-0E919A100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hu-HU"/>
              <a:t>A trópusi monszun éghajlat </a:t>
            </a:r>
            <a:r>
              <a:rPr lang="hu-HU" err="1"/>
              <a:t>jelemzői</a:t>
            </a:r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3E455E-C4D7-4C57-B03A-F6CD949B3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95734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dirty="0"/>
              <a:t>Három évszak alakult ki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dirty="0"/>
              <a:t>                     –meleg, száraz tél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dirty="0"/>
              <a:t>                     -forró, száraz tavasz 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hu-HU" dirty="0"/>
              <a:t>                   -meleg csapadékos nyár</a:t>
            </a:r>
          </a:p>
          <a:p>
            <a:pPr>
              <a:lnSpc>
                <a:spcPct val="90000"/>
              </a:lnSpc>
            </a:pPr>
            <a:r>
              <a:rPr lang="hu-HU" dirty="0"/>
              <a:t>A csapadék mennyisége minimum 1000mm (de lehet akár 11000mm is (</a:t>
            </a:r>
            <a:r>
              <a:rPr lang="hu-HU" dirty="0" err="1"/>
              <a:t>Cherapunji</a:t>
            </a:r>
            <a:r>
              <a:rPr lang="hu-HU" dirty="0"/>
              <a:t>))</a:t>
            </a:r>
          </a:p>
          <a:p>
            <a:pPr>
              <a:lnSpc>
                <a:spcPct val="90000"/>
              </a:lnSpc>
            </a:pPr>
            <a:r>
              <a:rPr lang="hu-HU" dirty="0"/>
              <a:t>A folyók vízjárása erősen ingadozó</a:t>
            </a:r>
          </a:p>
          <a:p>
            <a:pPr>
              <a:lnSpc>
                <a:spcPct val="90000"/>
              </a:lnSpc>
            </a:pPr>
            <a:r>
              <a:rPr lang="hu-HU" dirty="0"/>
              <a:t>Természetes növényzet a dzsungel (monszunerdő)</a:t>
            </a:r>
          </a:p>
        </p:txBody>
      </p:sp>
      <p:pic>
        <p:nvPicPr>
          <p:cNvPr id="5" name="Kép 4" descr="A képen kültéri, víz, férfi, személyek látható&#10;&#10;Automatikusan generált leírás">
            <a:extLst>
              <a:ext uri="{FF2B5EF4-FFF2-40B4-BE49-F238E27FC236}">
                <a16:creationId xmlns:a16="http://schemas.microsoft.com/office/drawing/2014/main" id="{13CF2A5F-AFD6-4F77-AD96-AD43CB3AFE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374" b="-2"/>
          <a:stretch/>
        </p:blipFill>
        <p:spPr>
          <a:xfrm>
            <a:off x="4857451" y="2159331"/>
            <a:ext cx="4415050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293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ím 1">
            <a:extLst>
              <a:ext uri="{FF2B5EF4-FFF2-40B4-BE49-F238E27FC236}">
                <a16:creationId xmlns:a16="http://schemas.microsoft.com/office/drawing/2014/main" id="{BF19E1F1-B57C-456A-9775-B181868C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367359" cy="5224724"/>
          </a:xfrm>
        </p:spPr>
        <p:txBody>
          <a:bodyPr anchor="ctr">
            <a:normAutofit/>
          </a:bodyPr>
          <a:lstStyle/>
          <a:p>
            <a:r>
              <a:rPr lang="hu-HU" dirty="0"/>
              <a:t>Mérsékelt övezeti (szubtrópusi) monszun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3861B5F-219D-4AA0-9EB0-E9FBC19230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anchor="ctr">
            <a:normAutofit/>
          </a:bodyPr>
          <a:lstStyle/>
          <a:p>
            <a:r>
              <a:rPr lang="hu-HU" dirty="0"/>
              <a:t>Kialakulása a tenger és a szárazföld különböző mértékű felmelegedésével magyarázható</a:t>
            </a:r>
          </a:p>
          <a:p>
            <a:r>
              <a:rPr lang="hu-HU" dirty="0"/>
              <a:t>Nyáron a szárazföld sokkal jobban felmelegszik, mint a tenger, ezért az ott felmelegedett levegő felszáll és a helyébe a tenger felől páradús légtömegek áramlanak</a:t>
            </a:r>
          </a:p>
          <a:p>
            <a:r>
              <a:rPr lang="hu-HU" dirty="0"/>
              <a:t>Télen az óceán/tenger kevésbé hűl le, </a:t>
            </a:r>
            <a:r>
              <a:rPr lang="hu-HU"/>
              <a:t>a </a:t>
            </a:r>
            <a:r>
              <a:rPr lang="hu-HU" smtClean="0"/>
              <a:t>szárazföld </a:t>
            </a:r>
            <a:r>
              <a:rPr lang="hu-HU" dirty="0"/>
              <a:t>nagy mértékű lehűlése miatt ott magas légnyomás alakul ki, ezért onnan fúj a szél az óceán felé</a:t>
            </a:r>
          </a:p>
          <a:p>
            <a:r>
              <a:rPr lang="hu-HU" dirty="0"/>
              <a:t>Magyarázó ábra a következő oldalon</a:t>
            </a:r>
          </a:p>
        </p:txBody>
      </p:sp>
    </p:spTree>
    <p:extLst>
      <p:ext uri="{BB962C8B-B14F-4D97-AF65-F5344CB8AC3E}">
        <p14:creationId xmlns:p14="http://schemas.microsoft.com/office/powerpoint/2010/main" val="196227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4767D7A3-EA1C-4BBD-9C9A-3FA88A6013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617" y="1"/>
            <a:ext cx="9152834" cy="68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10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A képen természet, kültéri, víz, fű látható&#10;&#10;Automatikusan generált leírás">
            <a:extLst>
              <a:ext uri="{FF2B5EF4-FFF2-40B4-BE49-F238E27FC236}">
                <a16:creationId xmlns:a16="http://schemas.microsoft.com/office/drawing/2014/main" id="{8FCB8497-D052-489D-81D1-015058ED8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334" r="7028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AD8389F5-1E8E-41E9-A089-F71ABD303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hu-HU" sz="2800"/>
              <a:t>A szubtrópusi (mérsékelt övezeti) monszun jellemzői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6BA98C8-5BA0-406A-8DBA-F64A349B1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hu-HU" sz="1700"/>
              <a:t>4 évszak:-meleg csapadékos nyár</a:t>
            </a:r>
          </a:p>
          <a:p>
            <a:pPr marL="0" indent="0">
              <a:buNone/>
            </a:pPr>
            <a:r>
              <a:rPr lang="hu-HU" sz="1700"/>
              <a:t>                   -száraz, enyhe tél</a:t>
            </a:r>
          </a:p>
          <a:p>
            <a:pPr marL="0" indent="0">
              <a:buNone/>
            </a:pPr>
            <a:r>
              <a:rPr lang="hu-HU" sz="1700"/>
              <a:t>                   -átmeneti jellegű ősz és tavasz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700"/>
              <a:t>A csapadék eloszlása tehát egyenlőtlen, ezért a folyók vízjárása ingadozó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700"/>
              <a:t>A természetes növényzet a babérlombú erdő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u-HU" sz="1700"/>
              <a:t>Jellemző területei Ázsiában Kína DK-i része, Japán és Korea D-i része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441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menzió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352</Words>
  <Application>Microsoft Office PowerPoint</Application>
  <PresentationFormat>Szélesvásznú</PresentationFormat>
  <Paragraphs>32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3" baseType="lpstr">
      <vt:lpstr>Arial</vt:lpstr>
      <vt:lpstr>Trebuchet MS</vt:lpstr>
      <vt:lpstr>Wingdings</vt:lpstr>
      <vt:lpstr>Wingdings 3</vt:lpstr>
      <vt:lpstr>Dimenzió</vt:lpstr>
      <vt:lpstr>A monszun</vt:lpstr>
      <vt:lpstr>Általános jellemzők</vt:lpstr>
      <vt:lpstr>A trópusi monszun</vt:lpstr>
      <vt:lpstr>PowerPoint-bemutató</vt:lpstr>
      <vt:lpstr>A trópusi monszun éghajlat jelemzői</vt:lpstr>
      <vt:lpstr>Mérsékelt övezeti (szubtrópusi) monszun</vt:lpstr>
      <vt:lpstr>PowerPoint-bemutató</vt:lpstr>
      <vt:lpstr>A szubtrópusi (mérsékelt övezeti) monszun jellemzői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monszun</dc:title>
  <dc:creator>Ferenc Kádár</dc:creator>
  <cp:lastModifiedBy>Kádárné Szalay Eszter   _x000d_
</cp:lastModifiedBy>
  <cp:revision>4</cp:revision>
  <dcterms:created xsi:type="dcterms:W3CDTF">2020-04-21T07:24:01Z</dcterms:created>
  <dcterms:modified xsi:type="dcterms:W3CDTF">2024-03-07T05:58:48Z</dcterms:modified>
</cp:coreProperties>
</file>