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70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359F-10BB-4C97-901A-920CCECE10D3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7295-E7B3-4852-984F-EA8CDD38A7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01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359F-10BB-4C97-901A-920CCECE10D3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7295-E7B3-4852-984F-EA8CDD38A7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159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359F-10BB-4C97-901A-920CCECE10D3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7295-E7B3-4852-984F-EA8CDD38A7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881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359F-10BB-4C97-901A-920CCECE10D3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7295-E7B3-4852-984F-EA8CDD38A7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64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359F-10BB-4C97-901A-920CCECE10D3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7295-E7B3-4852-984F-EA8CDD38A7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294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359F-10BB-4C97-901A-920CCECE10D3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7295-E7B3-4852-984F-EA8CDD38A7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127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359F-10BB-4C97-901A-920CCECE10D3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7295-E7B3-4852-984F-EA8CDD38A7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471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359F-10BB-4C97-901A-920CCECE10D3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7295-E7B3-4852-984F-EA8CDD38A7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53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359F-10BB-4C97-901A-920CCECE10D3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7295-E7B3-4852-984F-EA8CDD38A7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154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359F-10BB-4C97-901A-920CCECE10D3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7295-E7B3-4852-984F-EA8CDD38A7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640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359F-10BB-4C97-901A-920CCECE10D3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7295-E7B3-4852-984F-EA8CDD38A7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590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A359F-10BB-4C97-901A-920CCECE10D3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27295-E7B3-4852-984F-EA8CDD38A7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931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Karsztosodás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11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Barlang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48408"/>
            <a:ext cx="3528900" cy="23526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36912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Zsomboly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4" y="1227480"/>
            <a:ext cx="3528392" cy="532150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2126109"/>
            <a:ext cx="39433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7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Cseppkő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0" y="1196752"/>
            <a:ext cx="4312090" cy="288032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32302"/>
            <a:ext cx="5436096" cy="30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Karsztforrás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00401"/>
            <a:ext cx="8064896" cy="53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Mésztufa gátak – </a:t>
            </a:r>
            <a:r>
              <a:rPr lang="hu-HU" dirty="0"/>
              <a:t>S</a:t>
            </a:r>
            <a:r>
              <a:rPr lang="hu-HU" dirty="0" smtClean="0"/>
              <a:t>zalajka-völgy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196412"/>
            <a:ext cx="7920881" cy="528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Trópusi kúpkarszt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21380"/>
            <a:ext cx="8276183" cy="540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Karsztosodás feltételei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Mésztartalmú</a:t>
            </a:r>
            <a:r>
              <a:rPr lang="hu-HU" dirty="0" smtClean="0"/>
              <a:t> kőzet: mészkő, dolomit, lösz, gipsz (teljes folyamat csak a tiszta mészkőben)</a:t>
            </a:r>
          </a:p>
          <a:p>
            <a:r>
              <a:rPr lang="hu-HU" dirty="0" smtClean="0"/>
              <a:t>Szén-dioxid tartalmú víz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 hideg víz több szén-dioxidot tud oldani, 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 meleg, nedves területeken gazdagabb, változatosabb karsztformák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 mészkő  felszínen levő talajból veszi fel a szén-dioxidot a víz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272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Karrmező</a:t>
            </a:r>
            <a:r>
              <a:rPr lang="hu-HU" dirty="0" smtClean="0"/>
              <a:t> vagy ördögszántás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" y="1268760"/>
            <a:ext cx="4284987" cy="285665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4267175" cy="319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Víznyelő tó – Káposztás-tó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48747"/>
            <a:ext cx="7776864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Víznyelő tó – </a:t>
            </a:r>
            <a:r>
              <a:rPr lang="hu-HU" dirty="0" err="1"/>
              <a:t>P</a:t>
            </a:r>
            <a:r>
              <a:rPr lang="hu-HU" dirty="0" err="1" smtClean="0"/>
              <a:t>onor</a:t>
            </a:r>
            <a:r>
              <a:rPr lang="hu-HU" dirty="0" smtClean="0"/>
              <a:t> rét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151366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Víznyelő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3760869" cy="282065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17032"/>
            <a:ext cx="6732240" cy="30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Dolina vagy töbör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34440"/>
            <a:ext cx="684076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Dolina tó – Vörös-tó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10556"/>
            <a:ext cx="734481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Polje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657600" cy="19812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40824"/>
            <a:ext cx="5575212" cy="30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25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84</Words>
  <Application>Microsoft Office PowerPoint</Application>
  <PresentationFormat>Diavetítés a képernyőre (4:3 oldalarány)</PresentationFormat>
  <Paragraphs>20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Office-téma</vt:lpstr>
      <vt:lpstr>Karsztosodás</vt:lpstr>
      <vt:lpstr>Karsztosodás feltételei</vt:lpstr>
      <vt:lpstr>Karrmező vagy ördögszántás</vt:lpstr>
      <vt:lpstr>Víznyelő tó – Káposztás-tó</vt:lpstr>
      <vt:lpstr>Víznyelő tó – Ponor rét</vt:lpstr>
      <vt:lpstr>Víznyelő</vt:lpstr>
      <vt:lpstr>Dolina vagy töbör</vt:lpstr>
      <vt:lpstr>Dolina tó – Vörös-tó</vt:lpstr>
      <vt:lpstr>Polje</vt:lpstr>
      <vt:lpstr>Barlang</vt:lpstr>
      <vt:lpstr>Zsomboly</vt:lpstr>
      <vt:lpstr>Cseppkő</vt:lpstr>
      <vt:lpstr>Karsztforrás</vt:lpstr>
      <vt:lpstr>Mésztufa gátak – Szalajka-völgy</vt:lpstr>
      <vt:lpstr>Trópusi kúpkarszt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Karsztjelenségek</dc:title>
  <dc:creator>ferko</dc:creator>
  <cp:lastModifiedBy>Fazekas</cp:lastModifiedBy>
  <cp:revision>7</cp:revision>
  <dcterms:created xsi:type="dcterms:W3CDTF">2017-03-27T17:59:00Z</dcterms:created>
  <dcterms:modified xsi:type="dcterms:W3CDTF">2023-02-08T11:21:49Z</dcterms:modified>
</cp:coreProperties>
</file>