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0517B8-8AAA-4507-80CE-EB58B2EA4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Amerika vízrajza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4D107C-AD6B-4CFB-8D3D-C665D7FB5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7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C7C257-CDFA-45D4-9C31-C223B8F2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kontinens féloldalas vízhálózata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46F821-C20F-4DF2-BEE5-51127CE7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Észak-Amerika fő vízválasztója a Sziklás-hegység, Dél-Amerikáé az Andok</a:t>
            </a:r>
          </a:p>
          <a:p>
            <a:r>
              <a:rPr lang="hu-HU" dirty="0"/>
              <a:t>Nagyrészt a Csendes- és az Atlanti-óceán vízgyűjtő területét választják el, de északon megjelenik a Jeges-tenger vízgyűjtő területe is (lásd </a:t>
            </a:r>
            <a:r>
              <a:rPr lang="hu-HU" dirty="0" err="1"/>
              <a:t>tk</a:t>
            </a:r>
            <a:r>
              <a:rPr lang="hu-HU" dirty="0"/>
              <a:t>. 134/3.1 ábra és atlasz 80. 82.o.)</a:t>
            </a:r>
          </a:p>
          <a:p>
            <a:r>
              <a:rPr lang="hu-HU" dirty="0"/>
              <a:t>Az Atlanti-óceán vízgyűjtő területe sokkal nagyobb ott találhatjuk (keleten) a nagy folyókat is</a:t>
            </a:r>
          </a:p>
        </p:txBody>
      </p:sp>
    </p:spTree>
    <p:extLst>
      <p:ext uri="{BB962C8B-B14F-4D97-AF65-F5344CB8AC3E}">
        <p14:creationId xmlns:p14="http://schemas.microsoft.com/office/powerpoint/2010/main" val="121956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Tartalom helye 5" descr="A képen völgy, kanyon, szikla, hegy látható&#10;&#10;Automatikusan generált leírás">
            <a:extLst>
              <a:ext uri="{FF2B5EF4-FFF2-40B4-BE49-F238E27FC236}">
                <a16:creationId xmlns:a16="http://schemas.microsoft.com/office/drawing/2014/main" id="{A159826E-24EC-4A86-9189-C95E8AB0F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12" r="19728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E4372A3-11CD-4825-B1CA-46A1B2AD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nyugati oldal rövid, gyorsfutású folyói</a:t>
            </a:r>
          </a:p>
        </p:txBody>
      </p:sp>
      <p:pic>
        <p:nvPicPr>
          <p:cNvPr id="8" name="Kép 7" descr="A képen hegy, szikla, völgy, természet látható&#10;&#10;Automatikusan generált leírás">
            <a:extLst>
              <a:ext uri="{FF2B5EF4-FFF2-40B4-BE49-F238E27FC236}">
                <a16:creationId xmlns:a16="http://schemas.microsoft.com/office/drawing/2014/main" id="{968DAFE8-3B7C-46FD-A4BD-2FFE85676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4" r="16646" b="2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79CCD9-87D4-420E-9336-C00EEC3DD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 Csendes-óceánba igyekvő folyók a Sziklás-hegységben erednek, rövidek, nagyesésűek</a:t>
            </a:r>
          </a:p>
          <a:p>
            <a:r>
              <a:rPr lang="en-US"/>
              <a:t>Vízhozamuk általában nagy, sok vízerőművet építettek rájuk</a:t>
            </a:r>
          </a:p>
          <a:p>
            <a:r>
              <a:rPr lang="en-US"/>
              <a:t>A Colorado folyó hozta létre a Grand-kanyont</a:t>
            </a:r>
          </a:p>
          <a:p>
            <a:r>
              <a:rPr lang="en-US"/>
              <a:t>A Colorado száraz területeken folyik át vizét elöntözik vagy ivóvíznek használják (Las Vegasban pazarolják), ezért nem mindig éri el a Kaliforniai-öblöt</a:t>
            </a:r>
          </a:p>
        </p:txBody>
      </p:sp>
    </p:spTree>
    <p:extLst>
      <p:ext uri="{BB962C8B-B14F-4D97-AF65-F5344CB8AC3E}">
        <p14:creationId xmlns:p14="http://schemas.microsoft.com/office/powerpoint/2010/main" val="225923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Tartalom helye 5" descr="A képen kültéri, természet, megtekintés, ablak látható&#10;&#10;Automatikusan generált leírás">
            <a:extLst>
              <a:ext uri="{FF2B5EF4-FFF2-40B4-BE49-F238E27FC236}">
                <a16:creationId xmlns:a16="http://schemas.microsoft.com/office/drawing/2014/main" id="{FF2FB11E-38CF-44D1-9532-391815887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5" r="21870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4D9ADA4-9811-4B29-B60E-0857114E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Jeges-tengert tápláló folyók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29E5C5-5995-4A4E-8226-9C7AF67D5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Leghosszabb közülük a Mackenzie, de jelentős és híres a Yukon is</a:t>
            </a:r>
          </a:p>
          <a:p>
            <a:r>
              <a:rPr lang="en-US" sz="1700"/>
              <a:t>Nyáron a hóolvadás miatt megáradnak és kiöntenek, de a tundrán csak a talaj legfelső rétege enged föl a fagyból, így nem tud beszivárogni a víz</a:t>
            </a:r>
          </a:p>
          <a:p>
            <a:r>
              <a:rPr lang="en-US" sz="1700"/>
              <a:t>A téli félévben befagynak, így nem lehet rájuk vízerőművet építeni</a:t>
            </a:r>
          </a:p>
          <a:p>
            <a:r>
              <a:rPr lang="en-US" sz="1700"/>
              <a:t>A területen kevés az út, viszont a folyók bővizűek és így könnyen elszállítják a kivágott fákat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0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FC6520-762A-4A67-9195-26B778EC1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Észak-Amerika fő folyója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103BA-CD98-43E6-AF63-1D25D0477D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Észak-Amerika leghosszabb és legnagyobb vízhozamú folyója a Mississippi északról délre folyik, delta torkolata van(New Orleans-</a:t>
            </a:r>
            <a:r>
              <a:rPr lang="hu-HU" dirty="0" err="1"/>
              <a:t>nál</a:t>
            </a:r>
            <a:r>
              <a:rPr lang="hu-HU" dirty="0"/>
              <a:t>), ezzel növeli a szárazföld területét</a:t>
            </a:r>
          </a:p>
          <a:p>
            <a:r>
              <a:rPr lang="hu-HU" dirty="0"/>
              <a:t>Gazdasági jelentősége nagy, fontos szállítási útvonal</a:t>
            </a:r>
          </a:p>
          <a:p>
            <a:r>
              <a:rPr lang="hu-HU" dirty="0"/>
              <a:t>Két legjelentősebb mellékfolyója a Missouri és az Ohio </a:t>
            </a:r>
          </a:p>
          <a:p>
            <a:r>
              <a:rPr lang="hu-HU" dirty="0"/>
              <a:t>A jobboldaliak hosszabbak, mert a Sziklás-hegységben erednek 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7AD6A4-CDE2-48C4-9B2F-AD91C5E67D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Mellékfolyói mindkét oldalon hegyekből jönnek, ezért alkalmasak vízerőművek építésére</a:t>
            </a:r>
          </a:p>
          <a:p>
            <a:r>
              <a:rPr lang="hu-HU" dirty="0"/>
              <a:t>A Mississippi az alföldön sokat kanyarog, ezért jöttek létre ezek a lefűződött morotva tavak</a:t>
            </a:r>
          </a:p>
          <a:p>
            <a:r>
              <a:rPr lang="hu-HU" dirty="0"/>
              <a:t>Vízhozama a torkolatnál kb. a Dunáénak a háromszorosa</a:t>
            </a:r>
          </a:p>
        </p:txBody>
      </p:sp>
      <p:pic>
        <p:nvPicPr>
          <p:cNvPr id="6" name="Kép 5" descr="A képen madár, ülő, víz, zöld látható&#10;&#10;Automatikusan generált leírás">
            <a:extLst>
              <a:ext uri="{FF2B5EF4-FFF2-40B4-BE49-F238E27FC236}">
                <a16:creationId xmlns:a16="http://schemas.microsoft.com/office/drawing/2014/main" id="{5A1425FC-C007-4943-BB33-048D81B5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6" y="3769725"/>
            <a:ext cx="2945261" cy="29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7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3418D-A862-406B-BF3C-9C8F7BF9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Földünk folyamóriása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E5D26E-B0A0-485E-9CDE-8C1BD69D50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Az Amazonas az Egyenlítőtől kicsit délre, azzal közel párhuzamosan folyik</a:t>
            </a:r>
          </a:p>
          <a:p>
            <a:r>
              <a:rPr lang="hu-HU" dirty="0"/>
              <a:t>A mellékfolyók kiegyenlítik az Amazonas vízjárását, mert az északról jövők pont ellentétes évszakban áradnak a délről jövőkhöz képest</a:t>
            </a:r>
          </a:p>
          <a:p>
            <a:r>
              <a:rPr lang="hu-HU" dirty="0"/>
              <a:t>A legek folyója: leghosszabb, legnagyobb vízhozamú és legnagyobb vízgyűjtő területű (alig kisebb Ausztrália területénél) a Földön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756DFB-FE64-4617-93CD-512044F68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Manausnál ömlik bele a Rio </a:t>
            </a:r>
            <a:r>
              <a:rPr lang="hu-HU" dirty="0" err="1"/>
              <a:t>Negro</a:t>
            </a:r>
            <a:r>
              <a:rPr lang="hu-HU" dirty="0"/>
              <a:t>, ami kevesebb hordalékot szállít, ezért sötétebb a vize</a:t>
            </a:r>
          </a:p>
        </p:txBody>
      </p:sp>
      <p:pic>
        <p:nvPicPr>
          <p:cNvPr id="6" name="Kép 5" descr="A képen természet, kültéri, hegy, víz látható&#10;&#10;Automatikusan generált leírás">
            <a:extLst>
              <a:ext uri="{FF2B5EF4-FFF2-40B4-BE49-F238E27FC236}">
                <a16:creationId xmlns:a16="http://schemas.microsoft.com/office/drawing/2014/main" id="{A5566070-163C-4691-B9EF-42DCFB05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29" y="2955834"/>
            <a:ext cx="5557491" cy="37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8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2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D9F5FBB-8A8A-4083-BA8D-F667E270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Dél-Amerika folyói (Északra és délre)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36594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066C95-72B9-4DCA-8825-A283B7B5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770" y="2160589"/>
            <a:ext cx="554973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Az Orinoco a Guyanai-hegyvidéken, a Paraná a Brazil-felföldön ered, a róluk elnevezett alföldeket töltötték fel</a:t>
            </a:r>
          </a:p>
          <a:p>
            <a:r>
              <a:rPr lang="en-US"/>
              <a:t>Mellékfolyóik az ősföldek peremét elérve képeznek zuhatagokat pl. Angel-vízesés (északon), Iguacu- vízesés (Brazil-felföld szélén)</a:t>
            </a:r>
          </a:p>
          <a:p>
            <a:r>
              <a:rPr lang="en-US"/>
              <a:t>Orinoco torkolata delta</a:t>
            </a:r>
          </a:p>
          <a:p>
            <a:r>
              <a:rPr lang="en-US"/>
              <a:t>Paraná torkolata tölcsér, neve: La Plata; mellette helyezkedik el Argentína fővárosa Buenos Aires és Uruguay fővárosa Motevideo</a:t>
            </a:r>
          </a:p>
        </p:txBody>
      </p:sp>
      <p:pic>
        <p:nvPicPr>
          <p:cNvPr id="6" name="Tartalom helye 5" descr="A képen természet, kültéri, hegy, fű látható&#10;&#10;Automatikusan generált leírás">
            <a:extLst>
              <a:ext uri="{FF2B5EF4-FFF2-40B4-BE49-F238E27FC236}">
                <a16:creationId xmlns:a16="http://schemas.microsoft.com/office/drawing/2014/main" id="{8043AD1D-9A2D-4D52-812D-276B2289E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32" r="11481" b="-1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8" name="Kép 7" descr="A képen kültéri, víz, természet, tó látható&#10;&#10;Automatikusan generált leírás">
            <a:extLst>
              <a:ext uri="{FF2B5EF4-FFF2-40B4-BE49-F238E27FC236}">
                <a16:creationId xmlns:a16="http://schemas.microsoft.com/office/drawing/2014/main" id="{0A98BB0E-29A6-48C2-8D6F-7869E210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" r="-3" b="-3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32B3C9-6187-4CFA-BE50-7670E773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ezer tó világa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CF30EB-EE99-4C01-BB5C-F5F56F6691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Kanadai-ősföld tavainak medencéit a jégkorszaki jégtakaró mélyítette ki</a:t>
            </a:r>
          </a:p>
          <a:p>
            <a:r>
              <a:rPr lang="hu-HU" dirty="0"/>
              <a:t>Legnagyobb közülük a Nagy-Medve-tó (Magyarország területének kb. harmada)</a:t>
            </a:r>
          </a:p>
          <a:p>
            <a:r>
              <a:rPr lang="hu-HU" dirty="0"/>
              <a:t>Az ősföldet délről határolják a Nagy-tavak (5), közülük a legnagyobb a Felső-tó (majdnem magyarországnyi)</a:t>
            </a:r>
          </a:p>
          <a:p>
            <a:r>
              <a:rPr lang="hu-HU" dirty="0"/>
              <a:t>Összterületük majdnem hazánk 3 szorosa</a:t>
            </a:r>
          </a:p>
          <a:p>
            <a:r>
              <a:rPr lang="hu-HU" dirty="0"/>
              <a:t>A Niagara-vízesés az </a:t>
            </a:r>
            <a:r>
              <a:rPr lang="hu-HU" dirty="0" err="1"/>
              <a:t>Erie</a:t>
            </a:r>
            <a:r>
              <a:rPr lang="hu-HU" dirty="0"/>
              <a:t> és az Ontario-tó között található, a felső része keményebb kőzetből van, ezért alakult ki a vízesés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C0D4B6-1880-4D01-99D0-23B4528FD8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tavak vizét a Szt. Lőrinc folyó vezeti le, tölcsér torkolattal ömlik az Atlanti-óceánba, óceán járó hajókkal is fel lehet rajta hajózni sokáig</a:t>
            </a:r>
          </a:p>
        </p:txBody>
      </p:sp>
      <p:pic>
        <p:nvPicPr>
          <p:cNvPr id="6" name="Kép 5" descr="A képen víz, kültéri, kicsi, zöld látható&#10;&#10;Automatikusan generált leírás">
            <a:extLst>
              <a:ext uri="{FF2B5EF4-FFF2-40B4-BE49-F238E27FC236}">
                <a16:creationId xmlns:a16="http://schemas.microsoft.com/office/drawing/2014/main" id="{406824C0-49DA-40FB-A905-4818E382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968" y="3308794"/>
            <a:ext cx="54515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23846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503</Words>
  <Application>Microsoft Office PowerPoint</Application>
  <PresentationFormat>Szélesvásznú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Dimenzió</vt:lpstr>
      <vt:lpstr>Amerika vízrajza</vt:lpstr>
      <vt:lpstr>A kontinens féloldalas vízhálózata</vt:lpstr>
      <vt:lpstr>A nyugati oldal rövid, gyorsfutású folyói</vt:lpstr>
      <vt:lpstr>A Jeges-tengert tápláló folyók</vt:lpstr>
      <vt:lpstr>Észak-Amerika fő folyója</vt:lpstr>
      <vt:lpstr>Földünk folyamóriása</vt:lpstr>
      <vt:lpstr>Dél-Amerika folyói (Északra és délre)</vt:lpstr>
      <vt:lpstr>Több ezer tó világa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 vízrajza</dc:title>
  <dc:creator>Ferenc Kádár</dc:creator>
  <cp:lastModifiedBy>Ferenc Kádár</cp:lastModifiedBy>
  <cp:revision>3</cp:revision>
  <dcterms:created xsi:type="dcterms:W3CDTF">2020-03-18T07:01:27Z</dcterms:created>
  <dcterms:modified xsi:type="dcterms:W3CDTF">2020-03-18T07:19:24Z</dcterms:modified>
</cp:coreProperties>
</file>