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8" r:id="rId8"/>
    <p:sldId id="260" r:id="rId9"/>
    <p:sldId id="261" r:id="rId10"/>
    <p:sldId id="262" r:id="rId11"/>
    <p:sldId id="263" r:id="rId12"/>
    <p:sldId id="264" r:id="rId13"/>
    <p:sldId id="269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EA93EAA3-5E63-4898-AFF6-DB75AB90D4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tengerpart formálása</a:t>
            </a:r>
          </a:p>
        </p:txBody>
      </p:sp>
    </p:spTree>
    <p:extLst>
      <p:ext uri="{BB962C8B-B14F-4D97-AF65-F5344CB8AC3E}">
        <p14:creationId xmlns:p14="http://schemas.microsoft.com/office/powerpoint/2010/main" val="2331085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5" y="1008993"/>
            <a:ext cx="11649910" cy="564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8" y="220717"/>
            <a:ext cx="8639504" cy="647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6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59" y="630621"/>
            <a:ext cx="8415912" cy="55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5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FD3A20-958B-4E90-8416-659B64F8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Folyótorkolatok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27A868F-224A-4E9A-A56C-E194FE561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Delta torkolat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C7D6A8C-5439-48E7-A0ED-87FFE6244B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Sok hordalékot szállító folyóknál</a:t>
            </a:r>
          </a:p>
          <a:p>
            <a:r>
              <a:rPr lang="hu-HU" dirty="0"/>
              <a:t>Kis árapály szintkülönbségnél - beltenger</a:t>
            </a:r>
          </a:p>
          <a:p>
            <a:r>
              <a:rPr lang="hu-HU" dirty="0"/>
              <a:t>Pl. Duna, Nílus, Volga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9EC080B-05E7-4D59-BDE4-12DE851FE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Tölcsér torkolat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AB8CC40-AA6F-43CA-8407-563719087A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Kevés hordalékot szállító folyóknál</a:t>
            </a:r>
          </a:p>
          <a:p>
            <a:r>
              <a:rPr lang="hu-HU" dirty="0"/>
              <a:t>Nagy árapály szintkülönbségnél – peremtenger vagy óceán</a:t>
            </a:r>
          </a:p>
          <a:p>
            <a:r>
              <a:rPr lang="hu-HU" dirty="0"/>
              <a:t>Pl. Temze, Elba, Paraná</a:t>
            </a:r>
          </a:p>
        </p:txBody>
      </p:sp>
      <p:pic>
        <p:nvPicPr>
          <p:cNvPr id="10" name="Kép 9" descr="A képen fű, állat, korall, mező látható&#10;&#10;Automatikusan generált leírás">
            <a:extLst>
              <a:ext uri="{FF2B5EF4-FFF2-40B4-BE49-F238E27FC236}">
                <a16:creationId xmlns:a16="http://schemas.microsoft.com/office/drawing/2014/main" id="{8663BF02-27E6-4761-ABE2-F96A853D7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59" y="4264925"/>
            <a:ext cx="2497540" cy="2497540"/>
          </a:xfrm>
          <a:prstGeom prst="rect">
            <a:avLst/>
          </a:prstGeom>
        </p:spPr>
      </p:pic>
      <p:pic>
        <p:nvPicPr>
          <p:cNvPr id="12" name="Kép 11" descr="A képen fa látható&#10;&#10;Automatikusan generált leírás">
            <a:extLst>
              <a:ext uri="{FF2B5EF4-FFF2-40B4-BE49-F238E27FC236}">
                <a16:creationId xmlns:a16="http://schemas.microsoft.com/office/drawing/2014/main" id="{CA99B90E-C748-48D6-9F37-3840D501A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844" y="4203900"/>
            <a:ext cx="3263476" cy="25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14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3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B70D15-DE07-44BA-8E88-1C95AA071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Felszínformálást befolyásoló tényezők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3B84C0-01AA-45EC-9B77-714E38565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Vízmélység</a:t>
            </a:r>
          </a:p>
          <a:p>
            <a:r>
              <a:rPr lang="hu-HU" dirty="0"/>
              <a:t>Kőzetanyag (puhább vagy keményebb)</a:t>
            </a:r>
          </a:p>
          <a:p>
            <a:r>
              <a:rPr lang="hu-HU" dirty="0"/>
              <a:t>Parttagoltság – tagolt (sok sziget, félsziget, öböl van a part mentén pl. horvát tengerpart)</a:t>
            </a:r>
          </a:p>
          <a:p>
            <a:pPr marL="0" indent="0">
              <a:buNone/>
            </a:pPr>
            <a:r>
              <a:rPr lang="hu-HU" dirty="0"/>
              <a:t>                            tagolatlan ( az előbbi ellentéte pl. Afrika partvonala)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8658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073784-DA7C-4A4D-8729-7919218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Abrázió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F9E39B-927F-4EE7-8105-23FF1ABF8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tenger pusztító tevékenysége, jellemzően mélyvizű, sziklás partoknál. Ezeket pusztuló magaspartnak hívjuk.</a:t>
            </a:r>
          </a:p>
          <a:p>
            <a:r>
              <a:rPr lang="hu-HU" dirty="0"/>
              <a:t>Ahol a hullámok a szikláknak csapódnak abráziós fülkét mélyítenek bele. Az innen kihordott törmelék előtte az abráziós teraszon halmozódik fel. A fölötte levő rész előbb-utóbb elveszti az alátámasztását, és az is leomlik. Ez által hátrál a part.</a:t>
            </a:r>
          </a:p>
          <a:p>
            <a:r>
              <a:rPr lang="hu-HU" dirty="0"/>
              <a:t>A keményebb kőzetből levő részek félszigetként nyúlhatnak be, ezt már két oldalról ostromolhatja a tenger. Ekkor abráziós kapu is kialakulhat.</a:t>
            </a:r>
          </a:p>
          <a:p>
            <a:r>
              <a:rPr lang="hu-HU" dirty="0"/>
              <a:t>Ha a kapu teteje leomlik abráziós tornyok alakulnak ki.</a:t>
            </a:r>
          </a:p>
          <a:p>
            <a:r>
              <a:rPr lang="hu-HU" dirty="0"/>
              <a:t>Az itt leírt jelenségeket a következő 3 dián láthatjátok.</a:t>
            </a:r>
          </a:p>
        </p:txBody>
      </p:sp>
    </p:spTree>
    <p:extLst>
      <p:ext uri="{BB962C8B-B14F-4D97-AF65-F5344CB8AC3E}">
        <p14:creationId xmlns:p14="http://schemas.microsoft.com/office/powerpoint/2010/main" val="181711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6" y="200627"/>
            <a:ext cx="8696168" cy="645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3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92" y="112329"/>
            <a:ext cx="8844455" cy="66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0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44" y="149772"/>
            <a:ext cx="8797159" cy="659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3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36B9A-1B57-4A55-9C49-223565DF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Épülő lapospartok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D0634-1A92-42C5-BD17-4F9B7816C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sekély vizű partok előtt morajló hullámok a partra kivitt homokból dűnét építenek, a part előtt felhalmozott hordalékból turzás jön létre.</a:t>
            </a:r>
          </a:p>
          <a:p>
            <a:r>
              <a:rPr lang="hu-HU" dirty="0"/>
              <a:t>A következő képen egy parti dűnét láttok. </a:t>
            </a:r>
          </a:p>
          <a:p>
            <a:r>
              <a:rPr lang="hu-HU" dirty="0"/>
              <a:t>Az azt követő műholdkép Hollandia partjait ábrázolja (a part dűnesort 2000 éve áttörte egy vihardagály, létrejöttek a Fríz-szigetek)</a:t>
            </a:r>
          </a:p>
          <a:p>
            <a:r>
              <a:rPr lang="hu-HU" dirty="0"/>
              <a:t>A következő ábrán a betűk jelentése A: parti vagy másnéven rekesztő turzás B: turzáskampó (szél hatására befelé forduló vége van) C: tomboló (a turzás egy szigetet kapcsol a parthoz)</a:t>
            </a:r>
          </a:p>
          <a:p>
            <a:r>
              <a:rPr lang="hu-HU" dirty="0"/>
              <a:t>A következő műholdkép a Visztula-turzást mutatja (A típus)</a:t>
            </a:r>
          </a:p>
          <a:p>
            <a:r>
              <a:rPr lang="hu-HU" dirty="0"/>
              <a:t>Megint műholdképet láttok: </a:t>
            </a:r>
            <a:r>
              <a:rPr lang="hu-HU" dirty="0" err="1"/>
              <a:t>Hel</a:t>
            </a:r>
            <a:r>
              <a:rPr lang="hu-HU" dirty="0"/>
              <a:t>-félsziget turzáskampó (Lengyelország)</a:t>
            </a:r>
          </a:p>
        </p:txBody>
      </p:sp>
    </p:spTree>
    <p:extLst>
      <p:ext uri="{BB962C8B-B14F-4D97-AF65-F5344CB8AC3E}">
        <p14:creationId xmlns:p14="http://schemas.microsoft.com/office/powerpoint/2010/main" val="207962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28" y="67003"/>
            <a:ext cx="8823434" cy="66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0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17" y="93036"/>
            <a:ext cx="6461234" cy="667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5912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</TotalTime>
  <Words>293</Words>
  <Application>Microsoft Office PowerPoint</Application>
  <PresentationFormat>Szélesvásznú</PresentationFormat>
  <Paragraphs>28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Fazetta</vt:lpstr>
      <vt:lpstr>A tengerpart formálása</vt:lpstr>
      <vt:lpstr>Felszínformálást befolyásoló tényezők</vt:lpstr>
      <vt:lpstr>Abrázió</vt:lpstr>
      <vt:lpstr>PowerPoint-bemutató</vt:lpstr>
      <vt:lpstr>PowerPoint-bemutató</vt:lpstr>
      <vt:lpstr>PowerPoint-bemutató</vt:lpstr>
      <vt:lpstr>Épülő lapospartok</vt:lpstr>
      <vt:lpstr>PowerPoint-bemutató</vt:lpstr>
      <vt:lpstr>PowerPoint-bemutató</vt:lpstr>
      <vt:lpstr>PowerPoint-bemutató</vt:lpstr>
      <vt:lpstr>PowerPoint-bemutató</vt:lpstr>
      <vt:lpstr>PowerPoint-bemutató</vt:lpstr>
      <vt:lpstr>Folyótorkolatok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Parttípusok</dc:title>
  <dc:creator>Fazekas</dc:creator>
  <cp:lastModifiedBy>Ferenc Kádár</cp:lastModifiedBy>
  <cp:revision>8</cp:revision>
  <dcterms:created xsi:type="dcterms:W3CDTF">2019-02-26T06:43:13Z</dcterms:created>
  <dcterms:modified xsi:type="dcterms:W3CDTF">2020-03-17T19:26:23Z</dcterms:modified>
</cp:coreProperties>
</file>